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4" r:id="rId3"/>
    <p:sldId id="260" r:id="rId4"/>
    <p:sldId id="262" r:id="rId5"/>
    <p:sldId id="265" r:id="rId6"/>
    <p:sldId id="263" r:id="rId7"/>
    <p:sldId id="266" r:id="rId8"/>
    <p:sldId id="25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6" autoAdjust="0"/>
    <p:restoredTop sz="90695" autoAdjust="0"/>
  </p:normalViewPr>
  <p:slideViewPr>
    <p:cSldViewPr snapToGrid="0" showGuides="1">
      <p:cViewPr varScale="1">
        <p:scale>
          <a:sx n="58" d="100"/>
          <a:sy n="58" d="100"/>
        </p:scale>
        <p:origin x="72" y="11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0" d="100"/>
          <a:sy n="50" d="100"/>
        </p:scale>
        <p:origin x="217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913E5-4D17-49DA-B05C-051E6D82845E}" type="datetimeFigureOut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496B8-1679-4FA7-B0F6-7A7E897FA7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80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웹이라는게 접하기 굉장히 쉽다고 생각하고</a:t>
            </a:r>
            <a:r>
              <a:rPr lang="en-US" altLang="ko-KR"/>
              <a:t>, </a:t>
            </a:r>
            <a:r>
              <a:rPr lang="ko-KR" altLang="en-US"/>
              <a:t>개발이라는 것에 있어서도 굉장히 쉽게 다가올 수 있는 분야</a:t>
            </a:r>
            <a:r>
              <a:rPr lang="en-US" altLang="ko-KR"/>
              <a:t>.</a:t>
            </a:r>
          </a:p>
          <a:p>
            <a:r>
              <a:rPr lang="ko-KR" altLang="en-US"/>
              <a:t>하지만 웹의 세계는 끝이 없고 정말 다양한 사람들이 웹에 기여하고 있음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이건 내 개인적인 생각이지만</a:t>
            </a:r>
            <a:r>
              <a:rPr lang="en-US" altLang="ko-KR"/>
              <a:t>, </a:t>
            </a:r>
            <a:r>
              <a:rPr lang="ko-KR" altLang="en-US"/>
              <a:t>웹은 정보라는 측면에서 우리에게 혁신적인 변화를 가져오지 않았나</a:t>
            </a:r>
            <a:r>
              <a:rPr lang="en-US" altLang="ko-KR"/>
              <a:t>.</a:t>
            </a:r>
          </a:p>
          <a:p>
            <a:r>
              <a:rPr lang="ko-KR" altLang="en-US"/>
              <a:t>내가 전달하고싶은 것을 어떤 방식으로든 전달 가능</a:t>
            </a:r>
            <a:endParaRPr lang="en-US" altLang="ko-KR"/>
          </a:p>
          <a:p>
            <a:r>
              <a:rPr lang="ko-KR" altLang="en-US"/>
              <a:t>원하면 이루어질 수 있는게 웹이라고 생각합니다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사실 기말시험끝나고 하루 더 할 수 있지만 그 때는 내가 학교에 없어서</a:t>
            </a:r>
            <a:r>
              <a:rPr lang="en-US" altLang="ko-KR"/>
              <a:t>,, </a:t>
            </a:r>
            <a:r>
              <a:rPr lang="ko-KR" altLang="en-US"/>
              <a:t>미안합니다</a:t>
            </a:r>
            <a:r>
              <a:rPr lang="en-US" altLang="ko-KR"/>
              <a:t>.</a:t>
            </a:r>
          </a:p>
          <a:p>
            <a:r>
              <a:rPr lang="ko-KR" altLang="en-US"/>
              <a:t>믿고 따라워줘서 고맙고 웹이라는 걸 아주 조금이라도 이해했다면 전 잘 가르쳤다고 생각해요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감사합니다 </a:t>
            </a:r>
            <a:r>
              <a:rPr lang="en-US" altLang="ko-KR">
                <a:sym typeface="Wingdings" panose="05000000000000000000" pitchFamily="2" charset="2"/>
              </a:rPr>
              <a:t>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496B8-1679-4FA7-B0F6-7A7E897FA7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498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F8A5A-F6FD-44CB-8BB9-65C980133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F52D01-FE48-45F4-8998-0A2AAA6D5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156C8-2887-4D4D-BF5A-AE31B32A1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7EC4-7814-436F-A281-D0508FF1776B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8F3BA2-49F4-436B-A8C4-37D274DA4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EEA8A0-2AAA-4B0A-A0DC-DD5212279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416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03F3A-6F77-4532-BF41-33669FA18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63BF2F-AD92-4EB6-9CFA-B8D3FE4C4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3A8699-811A-4297-9C9F-8ECF46398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8FBD7-CA3C-4922-922F-E342321B2F86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276618-EA41-41E5-A043-A43339152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0C6DB6-1745-4A9A-B5A4-6A9DC310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83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328974-3E48-4994-AE2E-09C2427FD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04113F-485B-4F61-85D0-1AAF073F0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E2DD0-DA3D-4B56-BECA-C75BCC8F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FDB1D-69F8-43C4-9531-B32EA6FE184C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4C729B-FDC1-4529-8F8D-D2898CC7A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A890A-228F-40C6-9536-547BD391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018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C272D2-1703-4EB0-90E7-3C79221A9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2D1D58-721A-4643-9694-1A5240352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3AD45C-0BD8-43CE-9FC1-443DF993F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60922-5C4A-418B-9785-AA485229DA93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633D5A-4CBF-4AE3-9A69-B7AEDDBF9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52339A-CF11-432C-BE59-BF346931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85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DE2F4-8B53-4FEE-A005-A7A14761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F8A502-0B27-4F6E-9C8E-A4F89984D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18D15E-0D47-4F38-B500-B5E17AF29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16274-34FC-434A-8ABC-AACED520B8E4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A960ED-876C-4D58-BBE9-D9EE48E8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3D5C6-6D8D-4349-9AA6-F8A469AB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94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052336-942A-44B7-9FA1-1C0A4736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99890A-9F5B-495D-AFAF-437BB8FA4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C89D5F-D417-434D-95E6-EBF7FAAE0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2B767B-CE87-43EA-ADFF-852BD59EB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3309B-3AD4-4D9A-9C1E-763AFC245DF8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C88F35-F715-4B6F-8969-4F0BDA83F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FD097-AA18-4640-86C8-0A900CD4B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01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FAD82-8037-47BA-B769-90B1E5E3C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8B5DD1-58E0-4208-8ACF-28E55810D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962373-7790-4C8B-B116-F231EF6A6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B6B6FC-B820-4345-AC27-9194D41B5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5B4AF3-235F-4A19-A346-7DD5E39EDA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57B7C8-2754-4216-AA6D-4C3B711CD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339EF-461F-48BD-83E0-DC9E41B5559C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30DB0D-3E65-465A-82A9-96430FEEC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A47DAC0-5079-40D8-A687-949C132F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22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AC467-DEC2-4183-BD6D-0FA3EDBB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15B509-DCD2-48F4-976B-AE5F76AF4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22CBE-2BDC-4DF3-AF5C-68CED79CA76B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A22E08-1B15-4185-9B5C-9AEDCB297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FBC4C0-552E-4227-B75A-F883BE68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483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2A8E6D-9F42-422E-A062-90FF4278D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4A46D-38BA-4901-9A47-42A00DF45026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E05F516-EBF9-4A5D-9655-DE5948C4B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FFCB68-FB0C-456E-8431-28E2628AD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02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782A6-E803-434C-B74A-E4484DB9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BE0F73-6B36-459C-A7F9-66E80E0C6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39AB1D-E3BA-4B54-95F9-61E0267E3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DA78C-3846-42DD-8042-E9510401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5677C-E01A-4C83-B632-8511C1F014DA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19144F-4960-4057-81FE-6CC26B7E6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F01CF4-B52C-44C5-81A7-42E2304F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436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CF48FD-966A-4101-99DB-61B9B73FC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E68414-1EAC-4602-AD93-18233A5F4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1F539B-3665-494E-AA40-44551A034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868991-A7B5-40B1-9EDB-D9034178A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C8A6F-D70F-4F49-9EA0-6CDFAD6C2A53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C2A551-25BD-46D1-A6DC-25E8D4BD6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C9DC3D-0AE2-4833-B72E-0C5EE44E3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207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389DD4-87E4-42E0-A869-41C1F8BC3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B315C-4B24-4C53-BE4F-56E3107D6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E88758-8423-40CF-9785-2C2895859C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7E5E5-3BA2-4887-8868-CF478C4B77F5}" type="datetime1">
              <a:rPr lang="ko-KR" altLang="en-US" smtClean="0"/>
              <a:t>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66B14-0EEB-41FE-80A0-DA01C7D973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Copyrights ⓒ 2018 Taehoon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04CA5D-84E3-4A05-A511-36E30D44F5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32AC3-BD62-41BE-8392-C522DF7A3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705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B40CEAD-E389-4491-8FEB-C14998F7A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9B0CA4-4A1E-4F36-A13E-7D94073EF2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071" y="1228381"/>
            <a:ext cx="6601858" cy="440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80C37119-A3ED-40D6-9853-835585CD5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E489872-589A-459B-9CE1-96041F56E0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92"/>
          <a:stretch/>
        </p:blipFill>
        <p:spPr>
          <a:xfrm>
            <a:off x="9300" y="0"/>
            <a:ext cx="1217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30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80C37119-A3ED-40D6-9853-835585CD5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1E5529-605D-48C6-A1CB-93FC481D6E4F}"/>
              </a:ext>
            </a:extLst>
          </p:cNvPr>
          <p:cNvSpPr txBox="1"/>
          <p:nvPr/>
        </p:nvSpPr>
        <p:spPr>
          <a:xfrm>
            <a:off x="4621078" y="2828835"/>
            <a:ext cx="2949846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4800" b="1" spc="1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Masonry</a:t>
            </a:r>
          </a:p>
          <a:p>
            <a:pPr algn="ctr"/>
            <a:r>
              <a:rPr lang="ko-KR" altLang="en-US" sz="240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벽돌을 쌓는 공사</a:t>
            </a:r>
            <a:r>
              <a:rPr lang="en-US" altLang="ko-KR" sz="240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석조</a:t>
            </a:r>
          </a:p>
        </p:txBody>
      </p:sp>
    </p:spTree>
    <p:extLst>
      <p:ext uri="{BB962C8B-B14F-4D97-AF65-F5344CB8AC3E}">
        <p14:creationId xmlns:p14="http://schemas.microsoft.com/office/powerpoint/2010/main" val="318889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FAEF9349-98CC-4387-B9DC-D4D80F6B6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3BDC7C-4A3E-438E-9A2C-81A6529B0A01}"/>
              </a:ext>
            </a:extLst>
          </p:cNvPr>
          <p:cNvSpPr txBox="1"/>
          <p:nvPr/>
        </p:nvSpPr>
        <p:spPr>
          <a:xfrm>
            <a:off x="5441012" y="3013501"/>
            <a:ext cx="1309975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800" b="1" spc="1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</a:t>
            </a:r>
            <a:endParaRPr lang="en-US" altLang="ko-KR" sz="4800" b="1" spc="1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5917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CEFD85C1-C9BC-4DB2-A633-AD091E2C0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6F6F6F-9817-40F0-B4D4-7FC93F8AD7A5}"/>
              </a:ext>
            </a:extLst>
          </p:cNvPr>
          <p:cNvSpPr txBox="1"/>
          <p:nvPr/>
        </p:nvSpPr>
        <p:spPr>
          <a:xfrm>
            <a:off x="1160065" y="1628507"/>
            <a:ext cx="9871870" cy="36009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transition </a:t>
            </a:r>
            <a:r>
              <a:rPr lang="ko-KR" altLang="en-US" sz="36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가장 많이 쓰이는 </a:t>
            </a:r>
            <a:r>
              <a:rPr lang="en-US" altLang="ko-KR" sz="36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36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가지의 차이점</a:t>
            </a:r>
            <a:r>
              <a:rPr lang="en-US" altLang="ko-KR" sz="3600" b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??</a:t>
            </a:r>
            <a:endParaRPr lang="en-US" altLang="ko-KR" sz="3200" b="1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32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ease-in : </a:t>
            </a:r>
            <a:r>
              <a:rPr lang="ko-KR" altLang="en-US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시작지점의 변화가 천천히 진행</a:t>
            </a:r>
            <a:endParaRPr lang="en-US" altLang="ko-KR" sz="32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32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ease-out : </a:t>
            </a:r>
            <a:r>
              <a:rPr lang="ko-KR" altLang="en-US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종료지점의 변화가 천천히 진행</a:t>
            </a:r>
            <a:endParaRPr lang="en-US" altLang="ko-KR" sz="32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32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ease-in-out : </a:t>
            </a:r>
            <a:r>
              <a:rPr lang="ko-KR" altLang="en-US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시작지점</a:t>
            </a:r>
            <a:r>
              <a:rPr lang="en-US" altLang="ko-KR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2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종료지점 변화가 천천히 진행</a:t>
            </a:r>
          </a:p>
        </p:txBody>
      </p:sp>
    </p:spTree>
    <p:extLst>
      <p:ext uri="{BB962C8B-B14F-4D97-AF65-F5344CB8AC3E}">
        <p14:creationId xmlns:p14="http://schemas.microsoft.com/office/powerpoint/2010/main" val="390061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FAEF9349-98CC-4387-B9DC-D4D80F6B6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3BDC7C-4A3E-438E-9A2C-81A6529B0A01}"/>
              </a:ext>
            </a:extLst>
          </p:cNvPr>
          <p:cNvSpPr txBox="1"/>
          <p:nvPr/>
        </p:nvSpPr>
        <p:spPr>
          <a:xfrm>
            <a:off x="3883697" y="3013501"/>
            <a:ext cx="442460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800" b="1" spc="1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말해주고 싶은 것</a:t>
            </a:r>
            <a:endParaRPr lang="en-US" altLang="ko-KR" sz="4800" b="1" spc="1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282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A4CC3F48-B02C-47DD-8337-157BA8824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F7CBE7-C155-4282-801D-E61D8F22879A}"/>
              </a:ext>
            </a:extLst>
          </p:cNvPr>
          <p:cNvSpPr txBox="1"/>
          <p:nvPr/>
        </p:nvSpPr>
        <p:spPr>
          <a:xfrm>
            <a:off x="4639514" y="2644172"/>
            <a:ext cx="2912977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9600" b="1" spc="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1480868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B40CEAD-E389-4491-8FEB-C14998F7A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Copyrights </a:t>
            </a:r>
            <a:r>
              <a:rPr lang="ko-KR" altLang="en-US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ⓒ </a:t>
            </a:r>
            <a:r>
              <a:rPr lang="en-US" altLang="ko-KR">
                <a:solidFill>
                  <a:schemeClr val="bg1">
                    <a:lumMod val="85000"/>
                  </a:schemeClr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2018 Taehoon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151DDC-9936-4CD1-9398-72F5E5807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257" y="1785257"/>
            <a:ext cx="3287486" cy="328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607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roc2018.potx" id="{511BEB85-3873-493E-B7DE-E0CD7D99C65A}" vid="{B8B83833-E54F-4034-995F-1B7D1723C3E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37</TotalTime>
  <Words>159</Words>
  <Application>Microsoft Office PowerPoint</Application>
  <PresentationFormat>와이드스크린</PresentationFormat>
  <Paragraphs>32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나눔바른고딕</vt:lpstr>
      <vt:lpstr>나눔바른고딕 UltraLight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Taehoon Kwon</dc:creator>
  <cp:lastModifiedBy>Taehoon Kwon</cp:lastModifiedBy>
  <cp:revision>5</cp:revision>
  <dcterms:created xsi:type="dcterms:W3CDTF">2018-11-17T23:22:22Z</dcterms:created>
  <dcterms:modified xsi:type="dcterms:W3CDTF">2018-11-25T07:46:41Z</dcterms:modified>
</cp:coreProperties>
</file>

<file path=docProps/thumbnail.jpeg>
</file>